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rezenta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70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7831" y="0"/>
            <a:ext cx="933183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prezentacj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183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05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prezentacja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prezentacja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1854" y="0"/>
            <a:ext cx="933183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7005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977" y="0"/>
            <a:ext cx="922997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8154" y="-60270"/>
            <a:ext cx="9785764" cy="691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368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prezentacja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prezentacja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4846" y="0"/>
            <a:ext cx="93318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976" y="0"/>
            <a:ext cx="92299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-49849"/>
            <a:ext cx="9771022" cy="6907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9684" y="0"/>
            <a:ext cx="97005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005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7831" y="0"/>
            <a:ext cx="97005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1309" y="-194382"/>
            <a:ext cx="9395310" cy="7052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368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Pokaz na ekranie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Joanna Salamon</dc:creator>
  <cp:lastModifiedBy>Admin</cp:lastModifiedBy>
  <cp:revision>13</cp:revision>
  <dcterms:created xsi:type="dcterms:W3CDTF">2013-12-11T10:08:24Z</dcterms:created>
  <dcterms:modified xsi:type="dcterms:W3CDTF">2013-12-12T11:06:28Z</dcterms:modified>
</cp:coreProperties>
</file>